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623F-C345-4A12-973F-5D19D5400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+mn-lt"/>
              </a:rPr>
              <a:t>Disorders of calcium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FE30F-72B1-43EB-9430-015A4E2B2F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+mj-lt"/>
              </a:rPr>
              <a:t>By</a:t>
            </a:r>
          </a:p>
          <a:p>
            <a:r>
              <a:rPr lang="en-US" b="1" dirty="0" err="1">
                <a:solidFill>
                  <a:srgbClr val="0070C0"/>
                </a:solidFill>
                <a:latin typeface="+mj-lt"/>
              </a:rPr>
              <a:t>Dr.Qutaiba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+mj-lt"/>
              </a:rPr>
              <a:t>Abdulkareem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+mj-lt"/>
              </a:rPr>
              <a:t>Qasim</a:t>
            </a:r>
            <a:endParaRPr lang="en-US" b="1" dirty="0">
              <a:solidFill>
                <a:srgbClr val="0070C0"/>
              </a:solidFill>
              <a:latin typeface="+mj-lt"/>
            </a:endParaRP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40325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58822-15D5-4751-B569-42DFBA9D3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Biological Importance of Calcium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1B112-5485-403B-88A2-0CAA9BFA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02634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dirty="0"/>
              <a:t>1-Calcium is essential for healthy bones and teeth of the living beings.</a:t>
            </a:r>
          </a:p>
          <a:p>
            <a:pPr marL="0" indent="0" algn="l">
              <a:buNone/>
            </a:pPr>
            <a:r>
              <a:rPr lang="en-US" dirty="0"/>
              <a:t>2-By regulating the membrane permeability, Ca ions control the excitability of nerves .</a:t>
            </a:r>
          </a:p>
          <a:p>
            <a:pPr marL="0" indent="0" algn="l">
              <a:buNone/>
            </a:pPr>
            <a:r>
              <a:rPr lang="en-US" dirty="0"/>
              <a:t>3-It helps in blood clotting. Deficiency of calcium increases the blood clotting time.</a:t>
            </a:r>
          </a:p>
          <a:p>
            <a:pPr marL="0" indent="0" algn="l">
              <a:buNone/>
            </a:pPr>
            <a:r>
              <a:rPr lang="en-US" dirty="0"/>
              <a:t>4-Calcium supports muscle contraction.</a:t>
            </a:r>
          </a:p>
          <a:p>
            <a:pPr marL="0" indent="0" algn="l">
              <a:buNone/>
            </a:pPr>
            <a:r>
              <a:rPr lang="en-US" dirty="0"/>
              <a:t>5-Act as a cofactor for certain enzymes </a:t>
            </a:r>
            <a:r>
              <a:rPr lang="en-US" dirty="0" err="1"/>
              <a:t>e.g</a:t>
            </a:r>
            <a:r>
              <a:rPr lang="en-US" dirty="0"/>
              <a:t>  lipase ,succinic dehydrogenase</a:t>
            </a:r>
          </a:p>
          <a:p>
            <a:pPr marL="0" indent="0" algn="l">
              <a:buNone/>
            </a:pPr>
            <a:r>
              <a:rPr lang="en-US" dirty="0"/>
              <a:t>6-It stabilizes blood pressure.</a:t>
            </a:r>
          </a:p>
          <a:p>
            <a:pPr marL="0" indent="0" algn="l">
              <a:buNone/>
            </a:pPr>
            <a:r>
              <a:rPr lang="en-US" dirty="0"/>
              <a:t>7-It’s critical for communicating essential information among cells.</a:t>
            </a:r>
          </a:p>
          <a:p>
            <a:pPr marL="0" indent="0" algn="l">
              <a:buNone/>
            </a:pPr>
            <a:r>
              <a:rPr lang="en-US" dirty="0"/>
              <a:t>8-Essentail for secretion and action of insulin .</a:t>
            </a:r>
          </a:p>
          <a:p>
            <a:pPr marL="0" indent="0" algn="l">
              <a:buNone/>
            </a:pPr>
            <a:r>
              <a:rPr lang="en-US" dirty="0"/>
              <a:t>9-Assists the movement of sperm into an egg to fertilize the egg .</a:t>
            </a:r>
          </a:p>
          <a:p>
            <a:pPr marL="0" indent="0" algn="l">
              <a:buNone/>
            </a:pPr>
            <a:r>
              <a:rPr lang="en-US" dirty="0"/>
              <a:t>10-Essential for the integrity of capillary wall</a:t>
            </a:r>
          </a:p>
          <a:p>
            <a:pPr marL="0" indent="0" algn="l">
              <a:buNone/>
            </a:pPr>
            <a:r>
              <a:rPr lang="en-US" dirty="0"/>
              <a:t>11-Involved in the release of </a:t>
            </a:r>
            <a:r>
              <a:rPr lang="en-US" dirty="0" err="1"/>
              <a:t>chatecholamines</a:t>
            </a:r>
            <a:r>
              <a:rPr lang="en-US" dirty="0"/>
              <a:t> from adrenal gland.</a:t>
            </a: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243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127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سمة Office</vt:lpstr>
      <vt:lpstr>Disorders of calcium</vt:lpstr>
      <vt:lpstr>Biological Importance of Calcium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calcium</dc:title>
  <dc:creator>dell</dc:creator>
  <cp:lastModifiedBy>shams</cp:lastModifiedBy>
  <cp:revision>9</cp:revision>
  <dcterms:created xsi:type="dcterms:W3CDTF">2020-04-26T07:36:27Z</dcterms:created>
  <dcterms:modified xsi:type="dcterms:W3CDTF">2020-04-26T13:36:40Z</dcterms:modified>
</cp:coreProperties>
</file>